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  <p:sldMasterId id="2147483669" r:id="rId3"/>
    <p:sldMasterId id="2147483674" r:id="rId4"/>
    <p:sldMasterId id="2147483679" r:id="rId5"/>
  </p:sldMasterIdLst>
  <p:notesMasterIdLst>
    <p:notesMasterId r:id="rId19"/>
  </p:notesMasterIdLst>
  <p:sldIdLst>
    <p:sldId id="259" r:id="rId6"/>
    <p:sldId id="262" r:id="rId7"/>
    <p:sldId id="265" r:id="rId8"/>
    <p:sldId id="268" r:id="rId9"/>
    <p:sldId id="271" r:id="rId10"/>
    <p:sldId id="277" r:id="rId11"/>
    <p:sldId id="280" r:id="rId12"/>
    <p:sldId id="283" r:id="rId13"/>
    <p:sldId id="286" r:id="rId14"/>
    <p:sldId id="289" r:id="rId15"/>
    <p:sldId id="292" r:id="rId16"/>
    <p:sldId id="295" r:id="rId17"/>
    <p:sldId id="298" r:id="rId1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vo" panose="020B0604020202020204" charset="0"/>
      <p:regular r:id="rId26"/>
      <p:bold r:id="rId27"/>
      <p:italic r:id="rId28"/>
      <p:bold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02" d="100"/>
          <a:sy n="102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0128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34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B8CF28-3AEC-42E0-9690-EABC387D926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24609C-B743-46FA-A7B3-4CE45B0D1B2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8AC807-E9ED-464B-8FA6-0AB10B0636B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9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9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1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BECA20-C37D-4D24-97A3-3F0E1F507F2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06D-1273-48C6-8A11-020951D5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29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BECA20-C37D-4D24-97A3-3F0E1F507F2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06D-1273-48C6-8A11-020951D5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291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9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9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1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BECA20-C37D-4D24-97A3-3F0E1F507F2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06D-1273-48C6-8A11-020951D5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295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BECA20-C37D-4D24-97A3-3F0E1F507F2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06D-1273-48C6-8A11-020951D5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291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96F24C-EEE4-4D00-8ECC-EC0060FB64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9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9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1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BECA20-C37D-4D24-97A3-3F0E1F507F2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06D-1273-48C6-8A11-020951D5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295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BECA20-C37D-4D24-97A3-3F0E1F507F2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06D-1273-48C6-8A11-020951D5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291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9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9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1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ct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BECA20-C37D-4D24-97A3-3F0E1F507F2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06D-1273-48C6-8A11-020951D5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295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BECA20-C37D-4D24-97A3-3F0E1F507F2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706D-1273-48C6-8A11-020951D5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29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7001BA-3B19-47B7-B29E-4E3CDAEE554E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85A769D-6098-4DD4-A72A-02DE24737AE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CB088CC-8BC8-47CE-B1CC-ED19632662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35210574-BD8C-4CA9-845A-7A553CBFDEE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0841CBA-1505-4C0B-BB3D-7AF7915C52B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A2A54F0-60F7-4E00-B620-F3D49CA753E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983F6D3-FDCD-44C9-9506-E84A96A27FF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253spb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84" y="1090750"/>
            <a:ext cx="5828512" cy="29619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Процесс приготовления завтрака </a:t>
            </a:r>
            <a:br>
              <a:rPr lang="ru-RU" sz="4000" dirty="0" smtClean="0"/>
            </a:br>
            <a:r>
              <a:rPr lang="ru-RU" sz="4000" dirty="0" smtClean="0"/>
              <a:t>Гречневая каша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977BF6-1D52-4515-85C8-B13B6474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722" y="2946318"/>
            <a:ext cx="1719221" cy="1329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E137D3-474B-4E5C-89CE-03C32BD40E4B}"/>
              </a:ext>
            </a:extLst>
          </p:cNvPr>
          <p:cNvSpPr txBox="1"/>
          <p:nvPr/>
        </p:nvSpPr>
        <p:spPr>
          <a:xfrm>
            <a:off x="263284" y="186234"/>
            <a:ext cx="5682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школа № 253 Приморского района Санкт-Петербурга</a:t>
            </a:r>
            <a:b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имени капитана 1</a:t>
            </a:r>
            <a:r>
              <a:rPr lang="en-US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го ранга П.И. Державина</a:t>
            </a:r>
          </a:p>
        </p:txBody>
      </p:sp>
    </p:spTree>
    <p:extLst>
      <p:ext uri="{BB962C8B-B14F-4D97-AF65-F5344CB8AC3E}">
        <p14:creationId xmlns:p14="http://schemas.microsoft.com/office/powerpoint/2010/main" val="29620301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62" y="373657"/>
            <a:ext cx="3890726" cy="766200"/>
          </a:xfrm>
        </p:spPr>
        <p:txBody>
          <a:bodyPr/>
          <a:lstStyle/>
          <a:p>
            <a:pPr algn="ctr"/>
            <a:r>
              <a:rPr lang="ru-RU" smtClean="0"/>
              <a:t>Деление на порции</a:t>
            </a:r>
            <a:endParaRPr lang="ru-RU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" y="1455820"/>
            <a:ext cx="2530391" cy="3373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07" y="1455821"/>
            <a:ext cx="2530390" cy="33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8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62" y="373657"/>
            <a:ext cx="3890726" cy="766200"/>
          </a:xfrm>
        </p:spPr>
        <p:txBody>
          <a:bodyPr/>
          <a:lstStyle/>
          <a:p>
            <a:pPr algn="ctr"/>
            <a:r>
              <a:rPr lang="ru-RU" b="1" smtClean="0"/>
              <a:t>Фасовка по тарелкам</a:t>
            </a:r>
            <a:endParaRPr lang="ru-RU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3" y="1455820"/>
            <a:ext cx="2630404" cy="3507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88" y="1455820"/>
            <a:ext cx="2630403" cy="35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381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11" y="373657"/>
            <a:ext cx="1171756" cy="766200"/>
          </a:xfrm>
        </p:spPr>
        <p:txBody>
          <a:bodyPr/>
          <a:lstStyle/>
          <a:p>
            <a:pPr algn="ctr"/>
            <a:r>
              <a:rPr lang="ru-RU" b="1" smtClean="0"/>
              <a:t>Раздача</a:t>
            </a:r>
            <a:endParaRPr lang="ru-RU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70" y="1419726"/>
            <a:ext cx="2585285" cy="3447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9" y="1419726"/>
            <a:ext cx="2585285" cy="34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868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4;p13"/>
          <p:cNvSpPr txBox="1"/>
          <p:nvPr/>
        </p:nvSpPr>
        <p:spPr>
          <a:xfrm rot="10800000" flipV="1">
            <a:off x="798023" y="4324800"/>
            <a:ext cx="2709948" cy="5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20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sz="1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Arial"/>
              </a:rPr>
              <a:t>Новоколомяжский</a:t>
            </a:r>
            <a:r>
              <a:rPr lang="ru-RU" sz="1200" b="1">
                <a:solidFill>
                  <a:srgbClr val="2E74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пр. д. 4 корп. 4</a:t>
            </a:r>
          </a:p>
        </p:txBody>
      </p:sp>
      <p:sp>
        <p:nvSpPr>
          <p:cNvPr id="5" name="Google Shape;214;p13"/>
          <p:cNvSpPr txBox="1"/>
          <p:nvPr/>
        </p:nvSpPr>
        <p:spPr>
          <a:xfrm rot="10800000" flipV="1">
            <a:off x="5634560" y="4621915"/>
            <a:ext cx="1987082" cy="43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200" indent="0" algn="ctr">
              <a:lnSpc>
                <a:spcPct val="107000"/>
              </a:lnSpc>
              <a:spcBef>
                <a:spcPts val="1200"/>
              </a:spcBef>
              <a:buNone/>
            </a:pPr>
            <a:r>
              <a:rPr lang="en-US" sz="1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tx"/>
                    </a:ext>
                  </a:extLst>
                </a:hlinkClick>
              </a:rPr>
              <a:t>school253spb@gmail.com</a:t>
            </a:r>
            <a:r>
              <a:rPr lang="ru-RU" sz="1200" b="1">
                <a:solidFill>
                  <a:srgbClr val="2E74B5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tx"/>
                    </a:ext>
                  </a:extLst>
                </a:hlinkClick>
              </a:rPr>
              <a:t/>
            </a:r>
            <a:br>
              <a:rPr lang="ru-RU" sz="1200" b="1">
                <a:solidFill>
                  <a:srgbClr val="2E74B5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tx"/>
                    </a:ext>
                  </a:extLst>
                </a:hlinkClick>
              </a:rPr>
            </a:br>
            <a:endParaRPr lang="ru-RU" sz="1200" b="1">
              <a:solidFill>
                <a:srgbClr val="2E74B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D3AB27-5963-477B-B70A-ABC642664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722" y="2946318"/>
            <a:ext cx="1719221" cy="1329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A3E401-911B-46A3-BEE7-620FD6788BE3}"/>
              </a:ext>
            </a:extLst>
          </p:cNvPr>
          <p:cNvSpPr txBox="1"/>
          <p:nvPr/>
        </p:nvSpPr>
        <p:spPr>
          <a:xfrm>
            <a:off x="938291" y="179928"/>
            <a:ext cx="5682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школа № 253 Приморского района Санкт-Петербурга</a:t>
            </a:r>
            <a:b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имени капитана 1-го ранга П.И. Державина</a:t>
            </a:r>
          </a:p>
        </p:txBody>
      </p:sp>
    </p:spTree>
    <p:extLst>
      <p:ext uri="{BB962C8B-B14F-4D97-AF65-F5344CB8AC3E}">
        <p14:creationId xmlns:p14="http://schemas.microsoft.com/office/powerpoint/2010/main" val="13857135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46" y="397720"/>
            <a:ext cx="3890726" cy="766200"/>
          </a:xfrm>
        </p:spPr>
        <p:txBody>
          <a:bodyPr/>
          <a:lstStyle/>
          <a:p>
            <a:pPr algn="ctr"/>
            <a:r>
              <a:rPr lang="ru-RU" b="1" smtClean="0"/>
              <a:t>Подготовка молочной основы</a:t>
            </a:r>
            <a:endParaRPr lang="ru-RU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1" y="1479885"/>
            <a:ext cx="2640757" cy="35210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26" y="1479884"/>
            <a:ext cx="2640758" cy="352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695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7721"/>
            <a:ext cx="3500620" cy="766200"/>
          </a:xfrm>
        </p:spPr>
        <p:txBody>
          <a:bodyPr/>
          <a:lstStyle/>
          <a:p>
            <a:pPr algn="ctr"/>
            <a:r>
              <a:rPr lang="ru-RU" b="1" smtClean="0"/>
              <a:t>Добавление крупы</a:t>
            </a:r>
            <a:endParaRPr lang="ru-RU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08" y="1431757"/>
            <a:ext cx="2690379" cy="3587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1" y="1431757"/>
            <a:ext cx="2690379" cy="35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070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62" y="373657"/>
            <a:ext cx="3890726" cy="766200"/>
          </a:xfrm>
        </p:spPr>
        <p:txBody>
          <a:bodyPr/>
          <a:lstStyle/>
          <a:p>
            <a:pPr algn="ctr"/>
            <a:r>
              <a:rPr lang="ru-RU" b="1" smtClean="0"/>
              <a:t>Доводим до готовности</a:t>
            </a:r>
            <a:endParaRPr lang="ru-RU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" y="1496929"/>
            <a:ext cx="2604086" cy="3472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14" y="1496929"/>
            <a:ext cx="2604086" cy="34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072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62" y="373657"/>
            <a:ext cx="3890726" cy="766200"/>
          </a:xfrm>
        </p:spPr>
        <p:txBody>
          <a:bodyPr/>
          <a:lstStyle/>
          <a:p>
            <a:pPr algn="ctr"/>
            <a:r>
              <a:rPr lang="ru-RU" smtClean="0"/>
              <a:t>Добавление масла</a:t>
            </a:r>
            <a:endParaRPr lang="ru-RU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2" y="1467852"/>
            <a:ext cx="2621381" cy="3495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87" y="1467852"/>
            <a:ext cx="2621381" cy="34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8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84" y="1090750"/>
            <a:ext cx="5828512" cy="29619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Омлет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977BF6-1D52-4515-85C8-B13B6474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722" y="2946318"/>
            <a:ext cx="1719221" cy="1329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E137D3-474B-4E5C-89CE-03C32BD40E4B}"/>
              </a:ext>
            </a:extLst>
          </p:cNvPr>
          <p:cNvSpPr txBox="1"/>
          <p:nvPr/>
        </p:nvSpPr>
        <p:spPr>
          <a:xfrm>
            <a:off x="263284" y="186234"/>
            <a:ext cx="5682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школа № 253 Приморского района Санкт-Петербурга</a:t>
            </a:r>
            <a:b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имени капитана 1</a:t>
            </a:r>
            <a:r>
              <a:rPr lang="en-US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ru-RU" sz="1200" b="1" ker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го ранга П.И. Державина</a:t>
            </a:r>
          </a:p>
        </p:txBody>
      </p:sp>
    </p:spTree>
    <p:extLst>
      <p:ext uri="{BB962C8B-B14F-4D97-AF65-F5344CB8AC3E}">
        <p14:creationId xmlns:p14="http://schemas.microsoft.com/office/powerpoint/2010/main" val="29620301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46" y="397720"/>
            <a:ext cx="3890726" cy="766200"/>
          </a:xfrm>
        </p:spPr>
        <p:txBody>
          <a:bodyPr/>
          <a:lstStyle/>
          <a:p>
            <a:pPr algn="ctr"/>
            <a:r>
              <a:rPr lang="ru-RU" b="1" smtClean="0"/>
              <a:t>Приготовление смеси для омлета</a:t>
            </a:r>
            <a:endParaRPr lang="ru-RU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73" y="1368693"/>
            <a:ext cx="2170196" cy="2893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7" y="1600199"/>
            <a:ext cx="4443665" cy="33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695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7721"/>
            <a:ext cx="3500620" cy="766200"/>
          </a:xfrm>
        </p:spPr>
        <p:txBody>
          <a:bodyPr/>
          <a:lstStyle/>
          <a:p>
            <a:pPr algn="ctr"/>
            <a:r>
              <a:rPr lang="ru-RU" b="1" smtClean="0"/>
              <a:t>Выпечка в духовом шкафу</a:t>
            </a:r>
            <a:endParaRPr lang="ru-RU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" y="1431758"/>
            <a:ext cx="2621381" cy="34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27" y="1436772"/>
            <a:ext cx="2617620" cy="34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070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62" y="373657"/>
            <a:ext cx="3890726" cy="766200"/>
          </a:xfrm>
        </p:spPr>
        <p:txBody>
          <a:bodyPr/>
          <a:lstStyle/>
          <a:p>
            <a:pPr algn="ctr"/>
            <a:r>
              <a:rPr lang="ru-RU" b="1" smtClean="0"/>
              <a:t>Доводим до готовности</a:t>
            </a:r>
            <a:endParaRPr lang="ru-RU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1503947"/>
            <a:ext cx="2531144" cy="3374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58" y="1500939"/>
            <a:ext cx="2533400" cy="33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0728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28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-light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-light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Экран (16:9)</PresentationFormat>
  <Paragraphs>17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Roboto Condensed Light</vt:lpstr>
      <vt:lpstr>Calibri</vt:lpstr>
      <vt:lpstr>Arvo</vt:lpstr>
      <vt:lpstr>Roboto Condensed</vt:lpstr>
      <vt:lpstr>Arial</vt:lpstr>
      <vt:lpstr>Times New Roman</vt:lpstr>
      <vt:lpstr>Office Theme</vt:lpstr>
      <vt:lpstr>simple-light</vt:lpstr>
      <vt:lpstr>simple-light</vt:lpstr>
      <vt:lpstr>simple-light</vt:lpstr>
      <vt:lpstr>simple-light</vt:lpstr>
      <vt:lpstr>Процесс приготовления завтрака  Гречневая каша </vt:lpstr>
      <vt:lpstr>Подготовка молочной основы</vt:lpstr>
      <vt:lpstr>Добавление крупы</vt:lpstr>
      <vt:lpstr>Доводим до готовности</vt:lpstr>
      <vt:lpstr>Добавление масла</vt:lpstr>
      <vt:lpstr>Омлет</vt:lpstr>
      <vt:lpstr>Приготовление смеси для омлета</vt:lpstr>
      <vt:lpstr>Выпечка в духовом шкафу</vt:lpstr>
      <vt:lpstr>Доводим до готовности</vt:lpstr>
      <vt:lpstr>Деление на порции</vt:lpstr>
      <vt:lpstr>Фасовка по тарелкам</vt:lpstr>
      <vt:lpstr>Раздача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приготовления завтрака  Гречневая каша </dc:title>
  <dc:creator>User</dc:creator>
  <cp:lastModifiedBy>User</cp:lastModifiedBy>
  <cp:revision>2</cp:revision>
  <cp:lastPrinted>2023-04-24T13:34:58Z</cp:lastPrinted>
  <dcterms:created xsi:type="dcterms:W3CDTF">2023-04-24T13:34:58Z</dcterms:created>
  <dcterms:modified xsi:type="dcterms:W3CDTF">2023-04-24T13:37:02Z</dcterms:modified>
</cp:coreProperties>
</file>